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75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2FED4-54D8-4CF5-8B77-9F187DEEDC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5141A4-852F-4DF0-A603-8296983918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D6233-A93B-4F1C-982D-FBB237DF7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7754D-8481-45A0-84C5-BEC939B06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DA0CC-02ED-40BF-9BC8-9A7978C8D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7078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B10BD-8212-41DE-80CB-E9B1DC0F6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1B2637-F3BF-4BE5-B6B3-83AF445F7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C42C0-A6E8-4DBF-9292-E00292DB0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77CB8-BBCF-4B44-841B-BD89C3955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54E73-677D-466E-9FA7-7F6603E10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421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D99136-F8AB-47D7-9AD0-05D60D7620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5A7B14-DB08-40A0-97E9-27D03D83CB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2A2EBE-44E5-40B9-8B85-736B8F2EF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EFDA2-0ED9-4769-B4B5-EA0DD449A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863EF-340D-41A3-9CB2-E0867211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838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00245-69E6-4C37-9223-3D965945B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C7A99-9A96-4D8A-8335-DA321184C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197A-2DF1-4FB6-8BEB-FB40DE5C0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BADAD-4C2F-4FA7-BF37-B5729305D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E9DBC-D127-4CCE-BFE2-F5622681C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3036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20B8C-B6A9-4713-B921-D8BE3CD54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8D427D-8838-4552-9E08-02D5A5E88F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1C0CA-CDF9-4D2F-9570-38CF3B0F8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B99DB-FED4-4827-B142-2590AC57E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2C7CE-FCFD-45C5-8B82-4BA3BB3DD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734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5F681-249A-41E2-AC2B-8295EEDB1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DC5A3-E855-4A6D-AAC5-2EA897C155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4253D8-EAD4-4008-A8B2-79F0630B1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0B80-93F2-4C95-95F1-8DA69119B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4DF8F-F34C-462D-B18E-910D77630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7B33AB-92D0-4B3A-A151-D3B811C68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9537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32BB6-2EDB-488A-AD1A-9EAB6AEA1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D471B6-5E76-4CEA-A80C-931F3AABC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5FFE80-8062-414E-8D94-633525907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432D34-3742-4994-9715-27D9AC0A11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4C4C44-6345-4113-A788-6A457AA58B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76501E-0A4E-47F2-9030-0F979EB7A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47FB2F-A921-40F0-AF00-B5F86C730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923889-71A2-49A0-AC94-37BCC2FE6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1857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FDB26-1F6F-4AD1-86DD-78387928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14D05-B577-4942-97BB-DC8ED03E9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0C5850-E765-47BF-827B-D194E3415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F6682A-847D-4DD5-8857-41DB2F51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812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E689D7-D637-42D7-A817-6FB9B02E8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84FEC2-9BF8-4A12-88F6-D1677424A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79E63B-3CE4-49FA-B936-EDBE03C11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839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8B2D2-BFD5-42CB-B7DE-FD296728B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9DE6B-FED4-4D38-B2B9-FB866DAA5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D60F41-2F49-48AB-A768-997236961E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8E0F65-73DA-4112-8F81-32468992C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4F9D0-86F6-4727-8628-B2EDE69A8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EA589-AB9F-432D-8EE5-F1F0DC55D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7607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70D24-C552-4A70-AD32-FAD0B747F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9490E9-8A8A-4040-94E5-91BB876E37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80103D-E603-4004-AD1C-B0A48BA538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CF54FF-E951-40DF-9ECC-B26495C14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65A10E-9438-477C-9A49-4AC149516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3B1FD0-B43F-4D51-9C91-679B93E3F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730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12ED53-1279-4C0B-B112-BDC4E8E63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9470E-B257-4159-90EA-56558247C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64E3A-F6A4-463D-9DFE-3772363E6E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CFDC5C-5108-4622-B059-94FA95913A84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5177D-54A9-4B16-861A-4003F53295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0B0D0-1F24-415D-BA80-C5749FCB9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89D6A0-05AA-4E66-A32C-9224914146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64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oomba i7+ at work">
            <a:extLst>
              <a:ext uri="{FF2B5EF4-FFF2-40B4-BE49-F238E27FC236}">
                <a16:creationId xmlns:a16="http://schemas.microsoft.com/office/drawing/2014/main" id="{B465D68B-F32F-4BA2-BA0A-FF3CE2F95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1133475"/>
            <a:ext cx="8572500" cy="459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6575AA-2274-4EE3-86D4-9B31AD95381E}"/>
              </a:ext>
            </a:extLst>
          </p:cNvPr>
          <p:cNvSpPr txBox="1"/>
          <p:nvPr/>
        </p:nvSpPr>
        <p:spPr>
          <a:xfrm>
            <a:off x="901119" y="717976"/>
            <a:ext cx="2570328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Performance</a:t>
            </a:r>
          </a:p>
          <a:p>
            <a:r>
              <a:rPr lang="en-GB" sz="2400" dirty="0"/>
              <a:t>Is the room clean?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CA1C66-8A39-4BDF-B9FD-6ADE0C10743A}"/>
              </a:ext>
            </a:extLst>
          </p:cNvPr>
          <p:cNvSpPr txBox="1"/>
          <p:nvPr/>
        </p:nvSpPr>
        <p:spPr>
          <a:xfrm>
            <a:off x="489422" y="4211620"/>
            <a:ext cx="3094506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Environment</a:t>
            </a:r>
          </a:p>
          <a:p>
            <a:r>
              <a:rPr lang="en-GB" sz="2400" dirty="0"/>
              <a:t>Physical environment – a room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FAF1EE-AD6C-42BF-AD94-6F66A0C76B56}"/>
              </a:ext>
            </a:extLst>
          </p:cNvPr>
          <p:cNvSpPr txBox="1"/>
          <p:nvPr/>
        </p:nvSpPr>
        <p:spPr>
          <a:xfrm>
            <a:off x="8494395" y="533309"/>
            <a:ext cx="3094506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Actuators</a:t>
            </a:r>
          </a:p>
          <a:p>
            <a:r>
              <a:rPr lang="en-GB" sz="2400" dirty="0"/>
              <a:t>Drive motors</a:t>
            </a:r>
          </a:p>
          <a:p>
            <a:r>
              <a:rPr lang="en-GB" sz="2400" dirty="0"/>
              <a:t>Vacuum unit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33812A-D5FE-4FF8-8BE3-5BD85B4F87B7}"/>
              </a:ext>
            </a:extLst>
          </p:cNvPr>
          <p:cNvSpPr txBox="1"/>
          <p:nvPr/>
        </p:nvSpPr>
        <p:spPr>
          <a:xfrm>
            <a:off x="6873167" y="4442453"/>
            <a:ext cx="4937472" cy="1938992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Sensors</a:t>
            </a:r>
          </a:p>
          <a:p>
            <a:r>
              <a:rPr lang="en-GB" sz="2400" dirty="0"/>
              <a:t>Dirt sensor</a:t>
            </a:r>
          </a:p>
          <a:p>
            <a:r>
              <a:rPr lang="en-GB" sz="2400" dirty="0"/>
              <a:t>Infrared sensors for walls/obstacles</a:t>
            </a:r>
          </a:p>
          <a:p>
            <a:r>
              <a:rPr lang="en-GB" sz="2400" dirty="0"/>
              <a:t>Battery level</a:t>
            </a:r>
          </a:p>
          <a:p>
            <a:r>
              <a:rPr lang="en-GB" sz="2400" dirty="0"/>
              <a:t>Dirt bin level</a:t>
            </a:r>
          </a:p>
        </p:txBody>
      </p:sp>
    </p:spTree>
    <p:extLst>
      <p:ext uri="{BB962C8B-B14F-4D97-AF65-F5344CB8AC3E}">
        <p14:creationId xmlns:p14="http://schemas.microsoft.com/office/powerpoint/2010/main" val="3295384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2AC37F5-9ABC-4D83-AEBF-ABBB67B11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377" y="621684"/>
            <a:ext cx="10385446" cy="5614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B0B305-6073-492A-96C5-4C088DF91B71}"/>
              </a:ext>
            </a:extLst>
          </p:cNvPr>
          <p:cNvSpPr txBox="1"/>
          <p:nvPr/>
        </p:nvSpPr>
        <p:spPr>
          <a:xfrm>
            <a:off x="650909" y="445021"/>
            <a:ext cx="3302391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Performance</a:t>
            </a:r>
          </a:p>
          <a:p>
            <a:r>
              <a:rPr lang="en-GB" sz="2400" dirty="0"/>
              <a:t>Reach the destination</a:t>
            </a:r>
          </a:p>
          <a:p>
            <a:r>
              <a:rPr lang="en-GB" sz="2400" dirty="0"/>
              <a:t>Drive safely and legally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553DA5-53A2-48B7-A481-DEFF0C0F4AB8}"/>
              </a:ext>
            </a:extLst>
          </p:cNvPr>
          <p:cNvSpPr txBox="1"/>
          <p:nvPr/>
        </p:nvSpPr>
        <p:spPr>
          <a:xfrm>
            <a:off x="407535" y="4748432"/>
            <a:ext cx="3094506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Environment</a:t>
            </a:r>
          </a:p>
          <a:p>
            <a:r>
              <a:rPr lang="en-GB" sz="2400" dirty="0"/>
              <a:t>Physical environment – road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99F278-9B52-4107-B59C-A50E0EC3B0AC}"/>
              </a:ext>
            </a:extLst>
          </p:cNvPr>
          <p:cNvSpPr txBox="1"/>
          <p:nvPr/>
        </p:nvSpPr>
        <p:spPr>
          <a:xfrm>
            <a:off x="8676365" y="369536"/>
            <a:ext cx="2646228" cy="156966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Actuators</a:t>
            </a:r>
          </a:p>
          <a:p>
            <a:r>
              <a:rPr lang="en-GB" sz="2400" dirty="0"/>
              <a:t>Steering</a:t>
            </a:r>
          </a:p>
          <a:p>
            <a:r>
              <a:rPr lang="en-GB" sz="2400" dirty="0"/>
              <a:t>Accelerator</a:t>
            </a:r>
          </a:p>
          <a:p>
            <a:r>
              <a:rPr lang="en-GB" sz="2400" dirty="0"/>
              <a:t>Brake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64AD3F-403F-4C54-A726-B3D899825676}"/>
              </a:ext>
            </a:extLst>
          </p:cNvPr>
          <p:cNvSpPr txBox="1"/>
          <p:nvPr/>
        </p:nvSpPr>
        <p:spPr>
          <a:xfrm>
            <a:off x="6899819" y="4748432"/>
            <a:ext cx="4937472" cy="156966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Sensors</a:t>
            </a:r>
          </a:p>
          <a:p>
            <a:r>
              <a:rPr lang="en-GB" sz="2400" dirty="0"/>
              <a:t>Camera</a:t>
            </a:r>
          </a:p>
          <a:p>
            <a:r>
              <a:rPr lang="en-GB" sz="2400" dirty="0"/>
              <a:t>Infrared, radar, lidar, …</a:t>
            </a:r>
          </a:p>
          <a:p>
            <a:r>
              <a:rPr lang="en-GB" sz="2400" dirty="0"/>
              <a:t>GPS</a:t>
            </a:r>
          </a:p>
        </p:txBody>
      </p:sp>
    </p:spTree>
    <p:extLst>
      <p:ext uri="{BB962C8B-B14F-4D97-AF65-F5344CB8AC3E}">
        <p14:creationId xmlns:p14="http://schemas.microsoft.com/office/powerpoint/2010/main" val="20102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1FB4FD-0D7F-4060-AF3A-907C1E893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783" y="741390"/>
            <a:ext cx="3694434" cy="53752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DC8E7C-0FC0-4200-94F4-7244E1825C9E}"/>
              </a:ext>
            </a:extLst>
          </p:cNvPr>
          <p:cNvSpPr txBox="1"/>
          <p:nvPr/>
        </p:nvSpPr>
        <p:spPr>
          <a:xfrm>
            <a:off x="812049" y="475357"/>
            <a:ext cx="3634275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Performance</a:t>
            </a:r>
          </a:p>
          <a:p>
            <a:r>
              <a:rPr lang="en-GB" sz="2400" dirty="0"/>
              <a:t>Perform customer service?</a:t>
            </a:r>
          </a:p>
          <a:p>
            <a:r>
              <a:rPr lang="en-GB" sz="2400" dirty="0"/>
              <a:t>Pass the Turing test?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19375-0B17-42C8-97B8-80D447978567}"/>
              </a:ext>
            </a:extLst>
          </p:cNvPr>
          <p:cNvSpPr txBox="1"/>
          <p:nvPr/>
        </p:nvSpPr>
        <p:spPr>
          <a:xfrm>
            <a:off x="812048" y="4658051"/>
            <a:ext cx="3634275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Environment</a:t>
            </a:r>
          </a:p>
          <a:p>
            <a:r>
              <a:rPr lang="en-GB" sz="2400" dirty="0"/>
              <a:t>Instant messaging app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CEAC26-269A-41E0-8617-BFEFE9817553}"/>
              </a:ext>
            </a:extLst>
          </p:cNvPr>
          <p:cNvSpPr txBox="1"/>
          <p:nvPr/>
        </p:nvSpPr>
        <p:spPr>
          <a:xfrm>
            <a:off x="7781279" y="424798"/>
            <a:ext cx="3634275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Actuators</a:t>
            </a:r>
          </a:p>
          <a:p>
            <a:r>
              <a:rPr lang="en-GB" sz="2400" dirty="0"/>
              <a:t>Send text message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771A35-3926-4DF9-A4CE-14F99F42DAD0}"/>
              </a:ext>
            </a:extLst>
          </p:cNvPr>
          <p:cNvSpPr txBox="1"/>
          <p:nvPr/>
        </p:nvSpPr>
        <p:spPr>
          <a:xfrm>
            <a:off x="7552318" y="4893513"/>
            <a:ext cx="3634275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Sensors</a:t>
            </a:r>
          </a:p>
          <a:p>
            <a:r>
              <a:rPr lang="en-GB" sz="2400" dirty="0"/>
              <a:t>Receive text message</a:t>
            </a:r>
          </a:p>
        </p:txBody>
      </p:sp>
    </p:spTree>
    <p:extLst>
      <p:ext uri="{BB962C8B-B14F-4D97-AF65-F5344CB8AC3E}">
        <p14:creationId xmlns:p14="http://schemas.microsoft.com/office/powerpoint/2010/main" val="1491677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08921A3C-6C4E-4834-AC83-0501BC730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5128" y="1087868"/>
            <a:ext cx="8681744" cy="4682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51E51E-A17F-467A-BDDF-127DD5352A73}"/>
              </a:ext>
            </a:extLst>
          </p:cNvPr>
          <p:cNvSpPr txBox="1"/>
          <p:nvPr/>
        </p:nvSpPr>
        <p:spPr>
          <a:xfrm>
            <a:off x="812050" y="475357"/>
            <a:ext cx="2963832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Performance</a:t>
            </a:r>
          </a:p>
          <a:p>
            <a:r>
              <a:rPr lang="en-GB" sz="2400" dirty="0"/>
              <a:t>Win the game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BF6C77-D426-466B-8010-C2A70AD129F1}"/>
              </a:ext>
            </a:extLst>
          </p:cNvPr>
          <p:cNvSpPr txBox="1"/>
          <p:nvPr/>
        </p:nvSpPr>
        <p:spPr>
          <a:xfrm>
            <a:off x="623256" y="5072378"/>
            <a:ext cx="2963832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Environment</a:t>
            </a:r>
          </a:p>
          <a:p>
            <a:r>
              <a:rPr lang="en-GB" sz="2400" dirty="0"/>
              <a:t>Chess board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5DC83-309F-4463-B6AD-8AD19C43EACC}"/>
              </a:ext>
            </a:extLst>
          </p:cNvPr>
          <p:cNvSpPr txBox="1"/>
          <p:nvPr/>
        </p:nvSpPr>
        <p:spPr>
          <a:xfrm>
            <a:off x="8529859" y="539125"/>
            <a:ext cx="2963832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Actuators</a:t>
            </a:r>
          </a:p>
          <a:p>
            <a:r>
              <a:rPr lang="en-GB" sz="2400" dirty="0"/>
              <a:t>Make a move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8D4C82-3EFD-4410-8186-3BD00F7AE5D5}"/>
              </a:ext>
            </a:extLst>
          </p:cNvPr>
          <p:cNvSpPr txBox="1"/>
          <p:nvPr/>
        </p:nvSpPr>
        <p:spPr>
          <a:xfrm>
            <a:off x="8472993" y="5108850"/>
            <a:ext cx="2963832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Sensors</a:t>
            </a:r>
          </a:p>
          <a:p>
            <a:r>
              <a:rPr lang="en-GB" sz="2400" dirty="0"/>
              <a:t>Board state</a:t>
            </a:r>
          </a:p>
        </p:txBody>
      </p:sp>
    </p:spTree>
    <p:extLst>
      <p:ext uri="{BB962C8B-B14F-4D97-AF65-F5344CB8AC3E}">
        <p14:creationId xmlns:p14="http://schemas.microsoft.com/office/powerpoint/2010/main" val="3671978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6296B25E-E032-43CB-94C7-F6357F4AA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179" y="284786"/>
            <a:ext cx="3366099" cy="609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F5568F-12A1-4DF2-8F54-9B25EFE76E1F}"/>
              </a:ext>
            </a:extLst>
          </p:cNvPr>
          <p:cNvSpPr txBox="1"/>
          <p:nvPr/>
        </p:nvSpPr>
        <p:spPr>
          <a:xfrm>
            <a:off x="812049" y="475357"/>
            <a:ext cx="3964667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Performance</a:t>
            </a:r>
          </a:p>
          <a:p>
            <a:r>
              <a:rPr lang="en-GB" sz="2400" dirty="0"/>
              <a:t>Kill the player?</a:t>
            </a:r>
          </a:p>
          <a:p>
            <a:r>
              <a:rPr lang="en-GB" sz="2400" dirty="0"/>
              <a:t>Provide convincing behaviour?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F3C09A-949A-45EB-B1B3-F2813DBA3177}"/>
              </a:ext>
            </a:extLst>
          </p:cNvPr>
          <p:cNvSpPr txBox="1"/>
          <p:nvPr/>
        </p:nvSpPr>
        <p:spPr>
          <a:xfrm>
            <a:off x="880289" y="5224779"/>
            <a:ext cx="2631736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Environment</a:t>
            </a:r>
          </a:p>
          <a:p>
            <a:r>
              <a:rPr lang="en-GB" sz="2400" dirty="0"/>
              <a:t>Game world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F14E0C-13AC-48CC-9992-43D756CE5F96}"/>
              </a:ext>
            </a:extLst>
          </p:cNvPr>
          <p:cNvSpPr txBox="1"/>
          <p:nvPr/>
        </p:nvSpPr>
        <p:spPr>
          <a:xfrm>
            <a:off x="7895237" y="542835"/>
            <a:ext cx="3634275" cy="156966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Actuators</a:t>
            </a:r>
          </a:p>
          <a:p>
            <a:r>
              <a:rPr lang="en-GB" sz="2400" dirty="0" err="1"/>
              <a:t>CharacterController.Move</a:t>
            </a:r>
            <a:r>
              <a:rPr lang="en-GB" sz="2400" dirty="0"/>
              <a:t>()</a:t>
            </a:r>
          </a:p>
          <a:p>
            <a:r>
              <a:rPr lang="en-GB" sz="2400" dirty="0"/>
              <a:t>Shooting</a:t>
            </a:r>
          </a:p>
          <a:p>
            <a:r>
              <a:rPr lang="en-GB" sz="2400" dirty="0"/>
              <a:t>Playing animations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3F78EC-79EF-40B6-B960-25F4B0152A42}"/>
              </a:ext>
            </a:extLst>
          </p:cNvPr>
          <p:cNvSpPr txBox="1"/>
          <p:nvPr/>
        </p:nvSpPr>
        <p:spPr>
          <a:xfrm>
            <a:off x="7833822" y="4812983"/>
            <a:ext cx="3634275" cy="156966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Sensors</a:t>
            </a:r>
          </a:p>
          <a:p>
            <a:r>
              <a:rPr lang="en-GB" sz="2400" dirty="0" err="1"/>
              <a:t>Raycasts</a:t>
            </a:r>
            <a:endParaRPr lang="en-GB" sz="2400" dirty="0"/>
          </a:p>
          <a:p>
            <a:r>
              <a:rPr lang="en-GB" sz="2400" dirty="0"/>
              <a:t>Player / NPC positions</a:t>
            </a:r>
          </a:p>
          <a:p>
            <a:r>
              <a:rPr lang="en-GB" sz="2400" dirty="0"/>
              <a:t>Level geometry</a:t>
            </a:r>
          </a:p>
        </p:txBody>
      </p:sp>
    </p:spTree>
    <p:extLst>
      <p:ext uri="{BB962C8B-B14F-4D97-AF65-F5344CB8AC3E}">
        <p14:creationId xmlns:p14="http://schemas.microsoft.com/office/powerpoint/2010/main" val="9168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9B6378CF-BC31-473D-9FE4-03FDAC7A3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201" y="551681"/>
            <a:ext cx="5383451" cy="5383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ED3AD4-F281-45B2-9609-61915CE518D8}"/>
              </a:ext>
            </a:extLst>
          </p:cNvPr>
          <p:cNvSpPr txBox="1"/>
          <p:nvPr/>
        </p:nvSpPr>
        <p:spPr>
          <a:xfrm>
            <a:off x="664704" y="367016"/>
            <a:ext cx="3144573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Performance</a:t>
            </a:r>
          </a:p>
          <a:p>
            <a:r>
              <a:rPr lang="en-GB" sz="2400" dirty="0"/>
              <a:t>????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0E66F-22F4-4DD8-AE0E-13118F5F5EE6}"/>
              </a:ext>
            </a:extLst>
          </p:cNvPr>
          <p:cNvSpPr txBox="1"/>
          <p:nvPr/>
        </p:nvSpPr>
        <p:spPr>
          <a:xfrm>
            <a:off x="1039080" y="5255115"/>
            <a:ext cx="2631736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Environment</a:t>
            </a:r>
          </a:p>
          <a:p>
            <a:r>
              <a:rPr lang="en-GB" sz="2400" dirty="0"/>
              <a:t>Real world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BE72E6-0D4E-4967-BD30-DC2532C39D6C}"/>
              </a:ext>
            </a:extLst>
          </p:cNvPr>
          <p:cNvSpPr txBox="1"/>
          <p:nvPr/>
        </p:nvSpPr>
        <p:spPr>
          <a:xfrm>
            <a:off x="8521184" y="551681"/>
            <a:ext cx="2631736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Actuators</a:t>
            </a:r>
          </a:p>
          <a:p>
            <a:r>
              <a:rPr lang="en-GB" sz="2400" dirty="0"/>
              <a:t>Muscles</a:t>
            </a:r>
          </a:p>
          <a:p>
            <a:r>
              <a:rPr lang="en-GB" sz="2400" dirty="0"/>
              <a:t>Vocal cords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B9D21E-7109-4325-A13D-42B0A3B68DE3}"/>
              </a:ext>
            </a:extLst>
          </p:cNvPr>
          <p:cNvSpPr txBox="1"/>
          <p:nvPr/>
        </p:nvSpPr>
        <p:spPr>
          <a:xfrm>
            <a:off x="8752087" y="3865554"/>
            <a:ext cx="2169929" cy="230832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Sensors</a:t>
            </a:r>
          </a:p>
          <a:p>
            <a:r>
              <a:rPr lang="en-GB" sz="2400" dirty="0"/>
              <a:t>Eyes</a:t>
            </a:r>
          </a:p>
          <a:p>
            <a:r>
              <a:rPr lang="en-GB" sz="2400" dirty="0"/>
              <a:t>Ears</a:t>
            </a:r>
          </a:p>
          <a:p>
            <a:r>
              <a:rPr lang="en-GB" sz="2400" dirty="0"/>
              <a:t>Nose</a:t>
            </a:r>
          </a:p>
          <a:p>
            <a:r>
              <a:rPr lang="en-GB" sz="2400" dirty="0"/>
              <a:t>Tongue</a:t>
            </a:r>
          </a:p>
          <a:p>
            <a:r>
              <a:rPr lang="en-GB" sz="2400" dirty="0"/>
              <a:t>Skin</a:t>
            </a:r>
          </a:p>
        </p:txBody>
      </p:sp>
    </p:spTree>
    <p:extLst>
      <p:ext uri="{BB962C8B-B14F-4D97-AF65-F5344CB8AC3E}">
        <p14:creationId xmlns:p14="http://schemas.microsoft.com/office/powerpoint/2010/main" val="1903266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E4495C4D-2F39-49E2-9794-1C885233E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706" y="803470"/>
            <a:ext cx="7876588" cy="5251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8322F3-9384-40D1-99B0-1C91206CE794}"/>
              </a:ext>
            </a:extLst>
          </p:cNvPr>
          <p:cNvSpPr txBox="1"/>
          <p:nvPr/>
        </p:nvSpPr>
        <p:spPr>
          <a:xfrm>
            <a:off x="664704" y="367016"/>
            <a:ext cx="3144573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Performance</a:t>
            </a:r>
          </a:p>
          <a:p>
            <a:r>
              <a:rPr lang="en-GB" sz="2400" dirty="0"/>
              <a:t>Win the game?</a:t>
            </a:r>
          </a:p>
          <a:p>
            <a:r>
              <a:rPr lang="en-GB" sz="2400" dirty="0"/>
              <a:t>Have fun?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F257CD-6495-49B3-8A07-9C02B197CA65}"/>
              </a:ext>
            </a:extLst>
          </p:cNvPr>
          <p:cNvSpPr txBox="1"/>
          <p:nvPr/>
        </p:nvSpPr>
        <p:spPr>
          <a:xfrm>
            <a:off x="453163" y="5082317"/>
            <a:ext cx="3144573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Environment</a:t>
            </a:r>
          </a:p>
          <a:p>
            <a:r>
              <a:rPr lang="en-GB" sz="2400" dirty="0"/>
              <a:t>Game world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1F6E4C-BAF4-45FE-B718-E5015C5AA3CD}"/>
              </a:ext>
            </a:extLst>
          </p:cNvPr>
          <p:cNvSpPr txBox="1"/>
          <p:nvPr/>
        </p:nvSpPr>
        <p:spPr>
          <a:xfrm>
            <a:off x="8780572" y="453451"/>
            <a:ext cx="3144573" cy="83099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Actuators</a:t>
            </a:r>
          </a:p>
          <a:p>
            <a:r>
              <a:rPr lang="en-GB" sz="2400" dirty="0"/>
              <a:t>Controller inputs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9B94E8-825F-4BF1-ABA1-7268803BC8EE}"/>
              </a:ext>
            </a:extLst>
          </p:cNvPr>
          <p:cNvSpPr txBox="1"/>
          <p:nvPr/>
        </p:nvSpPr>
        <p:spPr>
          <a:xfrm>
            <a:off x="8462007" y="4834888"/>
            <a:ext cx="3144573" cy="156966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dirty="0"/>
              <a:t>Sensors</a:t>
            </a:r>
          </a:p>
          <a:p>
            <a:r>
              <a:rPr lang="en-GB" sz="2400" dirty="0"/>
              <a:t>Graphics</a:t>
            </a:r>
          </a:p>
          <a:p>
            <a:r>
              <a:rPr lang="en-GB" sz="2400" dirty="0"/>
              <a:t>Sound</a:t>
            </a:r>
          </a:p>
          <a:p>
            <a:r>
              <a:rPr lang="en-GB" sz="2400" dirty="0"/>
              <a:t>Haptic feedback</a:t>
            </a:r>
          </a:p>
        </p:txBody>
      </p:sp>
    </p:spTree>
    <p:extLst>
      <p:ext uri="{BB962C8B-B14F-4D97-AF65-F5344CB8AC3E}">
        <p14:creationId xmlns:p14="http://schemas.microsoft.com/office/powerpoint/2010/main" val="1423005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</Words>
  <Application>Microsoft Office PowerPoint</Application>
  <PresentationFormat>Widescreen</PresentationFormat>
  <Paragraphs>79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Edward Powley</dc:creator>
  <cp:lastModifiedBy>Edward Powley</cp:lastModifiedBy>
  <cp:revision>9</cp:revision>
  <dcterms:created xsi:type="dcterms:W3CDTF">2021-01-28T13:01:21Z</dcterms:created>
  <dcterms:modified xsi:type="dcterms:W3CDTF">2021-01-28T21:30:17Z</dcterms:modified>
</cp:coreProperties>
</file>

<file path=docProps/thumbnail.jpeg>
</file>